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8" r:id="rId4"/>
    <p:sldId id="262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9666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9284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3361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47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99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00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80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99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35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26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8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3738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413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7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4189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1405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837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3191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592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1322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04403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CBFB-F03E-4236-AC68-832C41BDDDDD}" type="datetimeFigureOut">
              <a:rPr lang="sr-Latn-CS" smtClean="0"/>
              <a:t>4.5.2020.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7954-ED31-4849-82B5-7B96DE3B8AA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1391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4.5.2020.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4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001000" y="6096000"/>
            <a:ext cx="1066800" cy="685800"/>
          </a:xfrm>
        </p:spPr>
        <p:txBody>
          <a:bodyPr>
            <a:normAutofit/>
          </a:bodyPr>
          <a:lstStyle/>
          <a:p>
            <a:r>
              <a:rPr lang="sr-Cyrl-CS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</a:t>
            </a:r>
            <a:r>
              <a:rPr lang="sr-Cyrl-C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sr-Latn-C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5C6FF"/>
                </a:solidFill>
              </a:rPr>
              <a:t>3.РАЗРЕД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5C6FF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685800" y="5309755"/>
            <a:ext cx="74676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48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25C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Паралелне праве</a:t>
            </a:r>
            <a:endParaRPr lang="sr-Latn-CS" sz="48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25C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5315"/>
            <a:ext cx="239892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www.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maslacak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weebly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com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/</a:t>
            </a:r>
            <a:endParaRPr lang="sr-Latn-RS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1200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</a:t>
            </a:r>
            <a:endParaRPr lang="sr-Latn-RS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025" name="Слика 13" descr="Опис: D:\za sajt\GTD ep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81000"/>
            <a:ext cx="4191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78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ава линија спајања 4"/>
          <p:cNvCxnSpPr/>
          <p:nvPr/>
        </p:nvCxnSpPr>
        <p:spPr>
          <a:xfrm flipH="1">
            <a:off x="1371600" y="2819400"/>
            <a:ext cx="20574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239000" y="2766022"/>
            <a:ext cx="152400" cy="114300"/>
          </a:xfrm>
          <a:prstGeom prst="ellipse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2031" y="239291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sr-Latn-CS" dirty="0"/>
          </a:p>
        </p:txBody>
      </p:sp>
      <p:sp>
        <p:nvSpPr>
          <p:cNvPr id="18" name="TextBox 17"/>
          <p:cNvSpPr txBox="1"/>
          <p:nvPr/>
        </p:nvSpPr>
        <p:spPr>
          <a:xfrm>
            <a:off x="1683390" y="333396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sr-Latn-C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1186004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070C0"/>
                </a:solidFill>
              </a:rPr>
              <a:t>Права </a:t>
            </a:r>
            <a:r>
              <a:rPr lang="sr-Cyrl-CS" sz="2800" b="1" dirty="0" smtClean="0"/>
              <a:t>а</a:t>
            </a:r>
            <a:r>
              <a:rPr lang="sr-Cyrl-CS" sz="2800" b="1" dirty="0" smtClean="0">
                <a:solidFill>
                  <a:srgbClr val="0070C0"/>
                </a:solidFill>
              </a:rPr>
              <a:t>  и права </a:t>
            </a:r>
            <a:r>
              <a:rPr lang="sr-Latn-CS" sz="2800" b="1" dirty="0" smtClean="0"/>
              <a:t>b</a:t>
            </a:r>
            <a:endParaRPr lang="sr-Latn-C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21182" y="2020953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070C0"/>
                </a:solidFill>
              </a:rPr>
              <a:t>У ком су односу?</a:t>
            </a:r>
            <a:endParaRPr lang="sr-Latn-C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41148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>
                <a:solidFill>
                  <a:srgbClr val="0070C0"/>
                </a:solidFill>
              </a:rPr>
              <a:t>а</a:t>
            </a:r>
            <a:r>
              <a:rPr lang="sr-Cyrl-CS" sz="2800" b="1" dirty="0" smtClean="0">
                <a:solidFill>
                  <a:srgbClr val="0070C0"/>
                </a:solidFill>
              </a:rPr>
              <a:t>ко их наставимо.</a:t>
            </a:r>
          </a:p>
          <a:p>
            <a:r>
              <a:rPr lang="sr-Cyrl-CS" sz="2800" b="1" dirty="0" smtClean="0">
                <a:solidFill>
                  <a:srgbClr val="0070C0"/>
                </a:solidFill>
              </a:rPr>
              <a:t>Не секу се  !</a:t>
            </a:r>
            <a:endParaRPr lang="sr-Latn-C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24234" y="3671961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070C0"/>
                </a:solidFill>
              </a:rPr>
              <a:t>То </a:t>
            </a:r>
            <a:r>
              <a:rPr lang="sr-Cyrl-CS" sz="2800" b="1" dirty="0">
                <a:solidFill>
                  <a:srgbClr val="0070C0"/>
                </a:solidFill>
              </a:rPr>
              <a:t>ћ</a:t>
            </a:r>
            <a:r>
              <a:rPr lang="sr-Cyrl-CS" sz="2800" b="1" dirty="0" smtClean="0">
                <a:solidFill>
                  <a:srgbClr val="0070C0"/>
                </a:solidFill>
              </a:rPr>
              <a:t>емо сазнати</a:t>
            </a:r>
            <a:endParaRPr lang="sr-Latn-CS" sz="2800" b="1" dirty="0"/>
          </a:p>
        </p:txBody>
      </p:sp>
      <p:cxnSp>
        <p:nvCxnSpPr>
          <p:cNvPr id="14" name="Права линија спајања 13"/>
          <p:cNvCxnSpPr/>
          <p:nvPr/>
        </p:nvCxnSpPr>
        <p:spPr>
          <a:xfrm flipH="1">
            <a:off x="1394234" y="3276600"/>
            <a:ext cx="20574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0" y="5257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070C0"/>
                </a:solidFill>
              </a:rPr>
              <a:t>Кажемо да су</a:t>
            </a:r>
            <a:r>
              <a:rPr lang="sr-Cyrl-CS" sz="2800" b="1" dirty="0" smtClean="0">
                <a:solidFill>
                  <a:srgbClr val="C00000"/>
                </a:solidFill>
              </a:rPr>
              <a:t> ПАРАЛЕЛНЕ</a:t>
            </a:r>
            <a:r>
              <a:rPr lang="sr-Cyrl-CS" sz="2800" b="1" dirty="0" smtClean="0">
                <a:solidFill>
                  <a:srgbClr val="0070C0"/>
                </a:solidFill>
              </a:rPr>
              <a:t>!</a:t>
            </a:r>
            <a:endParaRPr lang="sr-Latn-CS" sz="2800" b="1" dirty="0"/>
          </a:p>
        </p:txBody>
      </p:sp>
      <p:cxnSp>
        <p:nvCxnSpPr>
          <p:cNvPr id="19" name="Права линија спајања 18"/>
          <p:cNvCxnSpPr/>
          <p:nvPr/>
        </p:nvCxnSpPr>
        <p:spPr>
          <a:xfrm flipH="1" flipV="1">
            <a:off x="3311682" y="2819400"/>
            <a:ext cx="5984718" cy="377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ава линија спајања 23"/>
          <p:cNvCxnSpPr/>
          <p:nvPr/>
        </p:nvCxnSpPr>
        <p:spPr>
          <a:xfrm flipH="1" flipV="1">
            <a:off x="3429000" y="3274337"/>
            <a:ext cx="5867400" cy="226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76600" y="5811607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0070C0"/>
                </a:solidFill>
              </a:rPr>
              <a:t>То обележавамо:  а </a:t>
            </a:r>
            <a:r>
              <a:rPr lang="en-US" sz="2800" b="1" dirty="0" smtClean="0">
                <a:solidFill>
                  <a:srgbClr val="FF0000"/>
                </a:solidFill>
              </a:rPr>
              <a:t>II</a:t>
            </a:r>
            <a:r>
              <a:rPr lang="sr-Cyrl-CS" sz="2800" b="1" dirty="0" smtClean="0">
                <a:solidFill>
                  <a:srgbClr val="0070C0"/>
                </a:solidFill>
              </a:rPr>
              <a:t> </a:t>
            </a:r>
            <a:r>
              <a:rPr lang="sr-Latn-CS" sz="2800" b="1" dirty="0" smtClean="0">
                <a:solidFill>
                  <a:srgbClr val="0070C0"/>
                </a:solidFill>
              </a:rPr>
              <a:t>b</a:t>
            </a:r>
            <a:endParaRPr lang="sr-Latn-CS" sz="2800" b="1" dirty="0"/>
          </a:p>
        </p:txBody>
      </p:sp>
      <p:sp>
        <p:nvSpPr>
          <p:cNvPr id="27" name="Правоугаоник 26"/>
          <p:cNvSpPr/>
          <p:nvPr/>
        </p:nvSpPr>
        <p:spPr>
          <a:xfrm>
            <a:off x="1981200" y="100738"/>
            <a:ext cx="60198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sr-Cyrl-CS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Паралелне праве</a:t>
            </a:r>
            <a:endParaRPr lang="sr-Latn-CS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0" name="Picture 6" descr="D:\paralelen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864" y="2852194"/>
            <a:ext cx="2055136" cy="38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48905" y="6172200"/>
            <a:ext cx="239892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www.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maslacak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weebly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com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/</a:t>
            </a:r>
            <a:endParaRPr lang="sr-Latn-RS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1200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</a:t>
            </a:r>
            <a:endParaRPr lang="sr-Latn-R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20" grpId="0"/>
      <p:bldP spid="21" grpId="0"/>
      <p:bldP spid="22" grpId="0"/>
      <p:bldP spid="23" grpId="0"/>
      <p:bldP spid="15" grpId="0"/>
      <p:bldP spid="26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1878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3"/>
          <p:cNvSpPr/>
          <p:nvPr/>
        </p:nvSpPr>
        <p:spPr>
          <a:xfrm>
            <a:off x="3348748" y="2967335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Р А Ј !</a:t>
            </a:r>
            <a:endParaRPr lang="sr-Latn-C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5315"/>
            <a:ext cx="239892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www.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maslacak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weebly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.</a:t>
            </a:r>
            <a:r>
              <a:rPr lang="sr-Latn-RS" sz="1500" dirty="0" err="1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com</a:t>
            </a:r>
            <a:r>
              <a:rPr lang="sr-Latn-RS" sz="1500" dirty="0">
                <a:solidFill>
                  <a:srgbClr val="E36C0A"/>
                </a:solidFill>
                <a:ea typeface="Calibri" pitchFamily="34" charset="0"/>
                <a:cs typeface="Times New Roman" pitchFamily="18" charset="0"/>
              </a:rPr>
              <a:t>/</a:t>
            </a:r>
            <a:endParaRPr lang="sr-Latn-RS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1200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</a:t>
            </a:r>
            <a:endParaRPr lang="sr-Latn-RS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hyperlink" Target="http://maslacak.weebly.com/" TargetMode="External"/></Relationships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cetna matematiika 3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fontAlgn="base">
          <a:spcBef>
            <a:spcPct val="0"/>
          </a:spcBef>
          <a:spcAft>
            <a:spcPct val="0"/>
          </a:spcAft>
          <a:defRPr sz="1500" dirty="0" smtClean="0">
            <a:solidFill>
              <a:srgbClr val="E36C0A"/>
            </a:solidFill>
            <a:ea typeface="Calibri" pitchFamily="34" charset="0"/>
            <a:cs typeface="Times New Roman" pitchFamily="18" charset="0"/>
            <a:hlinkClick xmlns:r="http://schemas.openxmlformats.org/officeDocument/2006/relationships" r:id="rId1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тема</vt:lpstr>
      <vt:lpstr>pocetna matematiika 3</vt:lpstr>
      <vt:lpstr>3.РАЗРЕД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mt</dc:creator>
  <cp:lastModifiedBy>Milica</cp:lastModifiedBy>
  <cp:revision>10</cp:revision>
  <dcterms:created xsi:type="dcterms:W3CDTF">2013-03-10T15:10:31Z</dcterms:created>
  <dcterms:modified xsi:type="dcterms:W3CDTF">2020-05-04T18:11:11Z</dcterms:modified>
</cp:coreProperties>
</file>